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E7D19D-AEA2-6055-D5B4-44C5D4ED4B9A}" v="63" dt="2025-06-24T12:01:23.871"/>
    <p1510:client id="{4666C82D-5794-EAF3-CE1F-0DEF1826A6D1}" v="45" dt="2025-06-24T12:19:23.361"/>
    <p1510:client id="{F199D5CC-652D-E5EA-83C8-968585067560}" v="128" dt="2025-06-24T15:23:26.3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Alberto Gongora" userId="7f82705fc05e1d56" providerId="Windows Live" clId="Web-{4666C82D-5794-EAF3-CE1F-0DEF1826A6D1}"/>
    <pc:docChg chg="addSld modSld">
      <pc:chgData name="Carlos Alberto Gongora" userId="7f82705fc05e1d56" providerId="Windows Live" clId="Web-{4666C82D-5794-EAF3-CE1F-0DEF1826A6D1}" dt="2025-06-24T12:19:23.127" v="42" actId="14100"/>
      <pc:docMkLst>
        <pc:docMk/>
      </pc:docMkLst>
      <pc:sldChg chg="modSp">
        <pc:chgData name="Carlos Alberto Gongora" userId="7f82705fc05e1d56" providerId="Windows Live" clId="Web-{4666C82D-5794-EAF3-CE1F-0DEF1826A6D1}" dt="2025-06-24T12:16:28.279" v="25" actId="20577"/>
        <pc:sldMkLst>
          <pc:docMk/>
          <pc:sldMk cId="2406273178" sldId="256"/>
        </pc:sldMkLst>
        <pc:spChg chg="mod">
          <ac:chgData name="Carlos Alberto Gongora" userId="7f82705fc05e1d56" providerId="Windows Live" clId="Web-{4666C82D-5794-EAF3-CE1F-0DEF1826A6D1}" dt="2025-06-24T12:16:28.279" v="25" actId="20577"/>
          <ac:spMkLst>
            <pc:docMk/>
            <pc:sldMk cId="2406273178" sldId="256"/>
            <ac:spMk id="3" creationId="{00000000-0000-0000-0000-000000000000}"/>
          </ac:spMkLst>
        </pc:spChg>
        <pc:picChg chg="mod">
          <ac:chgData name="Carlos Alberto Gongora" userId="7f82705fc05e1d56" providerId="Windows Live" clId="Web-{4666C82D-5794-EAF3-CE1F-0DEF1826A6D1}" dt="2025-06-24T12:15:41.231" v="20" actId="1076"/>
          <ac:picMkLst>
            <pc:docMk/>
            <pc:sldMk cId="2406273178" sldId="256"/>
            <ac:picMk id="4" creationId="{5005AD34-AD6A-781D-D050-09A37C143C2A}"/>
          </ac:picMkLst>
        </pc:picChg>
        <pc:picChg chg="mod">
          <ac:chgData name="Carlos Alberto Gongora" userId="7f82705fc05e1d56" providerId="Windows Live" clId="Web-{4666C82D-5794-EAF3-CE1F-0DEF1826A6D1}" dt="2025-06-24T12:15:36.200" v="19" actId="14100"/>
          <ac:picMkLst>
            <pc:docMk/>
            <pc:sldMk cId="2406273178" sldId="256"/>
            <ac:picMk id="5" creationId="{D78CD117-3B08-C900-B0A4-BE2832A0BF38}"/>
          </ac:picMkLst>
        </pc:picChg>
      </pc:sldChg>
      <pc:sldChg chg="addSp delSp modSp mod setBg">
        <pc:chgData name="Carlos Alberto Gongora" userId="7f82705fc05e1d56" providerId="Windows Live" clId="Web-{4666C82D-5794-EAF3-CE1F-0DEF1826A6D1}" dt="2025-06-24T12:18:15.016" v="33" actId="1076"/>
        <pc:sldMkLst>
          <pc:docMk/>
          <pc:sldMk cId="2585152095" sldId="257"/>
        </pc:sldMkLst>
        <pc:spChg chg="mod">
          <ac:chgData name="Carlos Alberto Gongora" userId="7f82705fc05e1d56" providerId="Windows Live" clId="Web-{4666C82D-5794-EAF3-CE1F-0DEF1826A6D1}" dt="2025-06-24T12:12:21.977" v="3"/>
          <ac:spMkLst>
            <pc:docMk/>
            <pc:sldMk cId="2585152095" sldId="257"/>
            <ac:spMk id="2" creationId="{55EEEC45-3952-CD5A-56F1-EBF264496513}"/>
          </ac:spMkLst>
        </pc:spChg>
        <pc:spChg chg="mod">
          <ac:chgData name="Carlos Alberto Gongora" userId="7f82705fc05e1d56" providerId="Windows Live" clId="Web-{4666C82D-5794-EAF3-CE1F-0DEF1826A6D1}" dt="2025-06-24T12:18:09.578" v="32" actId="14100"/>
          <ac:spMkLst>
            <pc:docMk/>
            <pc:sldMk cId="2585152095" sldId="257"/>
            <ac:spMk id="3" creationId="{B388F111-3AB7-39A6-129B-B46649D7373C}"/>
          </ac:spMkLst>
        </pc:spChg>
        <pc:spChg chg="add">
          <ac:chgData name="Carlos Alberto Gongora" userId="7f82705fc05e1d56" providerId="Windows Live" clId="Web-{4666C82D-5794-EAF3-CE1F-0DEF1826A6D1}" dt="2025-06-24T12:12:21.977" v="3"/>
          <ac:spMkLst>
            <pc:docMk/>
            <pc:sldMk cId="2585152095" sldId="257"/>
            <ac:spMk id="10" creationId="{744CAA32-F237-419C-A2DD-43C28D920D3C}"/>
          </ac:spMkLst>
        </pc:spChg>
        <pc:picChg chg="add del mod">
          <ac:chgData name="Carlos Alberto Gongora" userId="7f82705fc05e1d56" providerId="Windows Live" clId="Web-{4666C82D-5794-EAF3-CE1F-0DEF1826A6D1}" dt="2025-06-24T12:11:57.711" v="1"/>
          <ac:picMkLst>
            <pc:docMk/>
            <pc:sldMk cId="2585152095" sldId="257"/>
            <ac:picMk id="4" creationId="{A9EF48DD-CF3E-0B47-E343-24540F62E9CB}"/>
          </ac:picMkLst>
        </pc:picChg>
        <pc:picChg chg="add mod">
          <ac:chgData name="Carlos Alberto Gongora" userId="7f82705fc05e1d56" providerId="Windows Live" clId="Web-{4666C82D-5794-EAF3-CE1F-0DEF1826A6D1}" dt="2025-06-24T12:18:15.016" v="33" actId="1076"/>
          <ac:picMkLst>
            <pc:docMk/>
            <pc:sldMk cId="2585152095" sldId="257"/>
            <ac:picMk id="5" creationId="{9A7F8589-C495-4C4A-00E4-BA1D71994628}"/>
          </ac:picMkLst>
        </pc:picChg>
        <pc:cxnChg chg="add">
          <ac:chgData name="Carlos Alberto Gongora" userId="7f82705fc05e1d56" providerId="Windows Live" clId="Web-{4666C82D-5794-EAF3-CE1F-0DEF1826A6D1}" dt="2025-06-24T12:12:21.977" v="3"/>
          <ac:cxnSpMkLst>
            <pc:docMk/>
            <pc:sldMk cId="2585152095" sldId="257"/>
            <ac:cxnSpMk id="12" creationId="{92025DBA-8780-9CA0-2826-FF6E3BD1A0C9}"/>
          </ac:cxnSpMkLst>
        </pc:cxnChg>
      </pc:sldChg>
      <pc:sldChg chg="modSp new">
        <pc:chgData name="Carlos Alberto Gongora" userId="7f82705fc05e1d56" providerId="Windows Live" clId="Web-{4666C82D-5794-EAF3-CE1F-0DEF1826A6D1}" dt="2025-06-24T12:19:23.127" v="42" actId="14100"/>
        <pc:sldMkLst>
          <pc:docMk/>
          <pc:sldMk cId="2396640357" sldId="258"/>
        </pc:sldMkLst>
        <pc:spChg chg="mod">
          <ac:chgData name="Carlos Alberto Gongora" userId="7f82705fc05e1d56" providerId="Windows Live" clId="Web-{4666C82D-5794-EAF3-CE1F-0DEF1826A6D1}" dt="2025-06-24T12:18:59.236" v="38" actId="20577"/>
          <ac:spMkLst>
            <pc:docMk/>
            <pc:sldMk cId="2396640357" sldId="258"/>
            <ac:spMk id="2" creationId="{F74AB07D-6633-DDA2-2731-F25FD9C9FC04}"/>
          </ac:spMkLst>
        </pc:spChg>
        <pc:spChg chg="mod">
          <ac:chgData name="Carlos Alberto Gongora" userId="7f82705fc05e1d56" providerId="Windows Live" clId="Web-{4666C82D-5794-EAF3-CE1F-0DEF1826A6D1}" dt="2025-06-24T12:19:23.127" v="42" actId="14100"/>
          <ac:spMkLst>
            <pc:docMk/>
            <pc:sldMk cId="2396640357" sldId="258"/>
            <ac:spMk id="3" creationId="{69F13F29-1C17-D726-E9A5-80E6C5B2A681}"/>
          </ac:spMkLst>
        </pc:spChg>
      </pc:sldChg>
    </pc:docChg>
  </pc:docChgLst>
  <pc:docChgLst>
    <pc:chgData name="Carlos Alberto Gongora" userId="7f82705fc05e1d56" providerId="Windows Live" clId="Web-{40E7D19D-AEA2-6055-D5B4-44C5D4ED4B9A}"/>
    <pc:docChg chg="addSld modSld addMainMaster delMainMaster">
      <pc:chgData name="Carlos Alberto Gongora" userId="7f82705fc05e1d56" providerId="Windows Live" clId="Web-{40E7D19D-AEA2-6055-D5B4-44C5D4ED4B9A}" dt="2025-06-24T12:01:23.871" v="67" actId="20577"/>
      <pc:docMkLst>
        <pc:docMk/>
      </pc:docMkLst>
      <pc:sldChg chg="addSp delSp modSp mod setBg modClrScheme setClrOvrMap chgLayout">
        <pc:chgData name="Carlos Alberto Gongora" userId="7f82705fc05e1d56" providerId="Windows Live" clId="Web-{40E7D19D-AEA2-6055-D5B4-44C5D4ED4B9A}" dt="2025-06-24T10:36:56.009" v="59"/>
        <pc:sldMkLst>
          <pc:docMk/>
          <pc:sldMk cId="2406273178" sldId="256"/>
        </pc:sldMkLst>
        <pc:spChg chg="mod">
          <ac:chgData name="Carlos Alberto Gongora" userId="7f82705fc05e1d56" providerId="Windows Live" clId="Web-{40E7D19D-AEA2-6055-D5B4-44C5D4ED4B9A}" dt="2025-06-24T10:04:23.532" v="52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Carlos Alberto Gongora" userId="7f82705fc05e1d56" providerId="Windows Live" clId="Web-{40E7D19D-AEA2-6055-D5B4-44C5D4ED4B9A}" dt="2025-06-24T10:04:23.532" v="52"/>
          <ac:spMkLst>
            <pc:docMk/>
            <pc:sldMk cId="2406273178" sldId="256"/>
            <ac:spMk id="3" creationId="{00000000-0000-0000-0000-000000000000}"/>
          </ac:spMkLst>
        </pc:spChg>
        <pc:spChg chg="add del">
          <ac:chgData name="Carlos Alberto Gongora" userId="7f82705fc05e1d56" providerId="Windows Live" clId="Web-{40E7D19D-AEA2-6055-D5B4-44C5D4ED4B9A}" dt="2025-06-24T10:04:23.532" v="52"/>
          <ac:spMkLst>
            <pc:docMk/>
            <pc:sldMk cId="2406273178" sldId="256"/>
            <ac:spMk id="9" creationId="{7A875D55-4A80-43E9-38F6-27E3664939B0}"/>
          </ac:spMkLst>
        </pc:spChg>
        <pc:spChg chg="add">
          <ac:chgData name="Carlos Alberto Gongora" userId="7f82705fc05e1d56" providerId="Windows Live" clId="Web-{40E7D19D-AEA2-6055-D5B4-44C5D4ED4B9A}" dt="2025-06-24T10:04:23.532" v="52"/>
          <ac:spMkLst>
            <pc:docMk/>
            <pc:sldMk cId="2406273178" sldId="256"/>
            <ac:spMk id="14" creationId="{19F9BF86-FE94-4517-B97D-026C7515E589}"/>
          </ac:spMkLst>
        </pc:spChg>
        <pc:spChg chg="add">
          <ac:chgData name="Carlos Alberto Gongora" userId="7f82705fc05e1d56" providerId="Windows Live" clId="Web-{40E7D19D-AEA2-6055-D5B4-44C5D4ED4B9A}" dt="2025-06-24T10:04:23.532" v="52"/>
          <ac:spMkLst>
            <pc:docMk/>
            <pc:sldMk cId="2406273178" sldId="256"/>
            <ac:spMk id="16" creationId="{F8B2ECD5-47B1-47AD-AC9D-045064631A65}"/>
          </ac:spMkLst>
        </pc:spChg>
        <pc:picChg chg="add mod ord">
          <ac:chgData name="Carlos Alberto Gongora" userId="7f82705fc05e1d56" providerId="Windows Live" clId="Web-{40E7D19D-AEA2-6055-D5B4-44C5D4ED4B9A}" dt="2025-06-24T10:36:56.009" v="59"/>
          <ac:picMkLst>
            <pc:docMk/>
            <pc:sldMk cId="2406273178" sldId="256"/>
            <ac:picMk id="4" creationId="{5005AD34-AD6A-781D-D050-09A37C143C2A}"/>
          </ac:picMkLst>
        </pc:picChg>
        <pc:picChg chg="add mod ord">
          <ac:chgData name="Carlos Alberto Gongora" userId="7f82705fc05e1d56" providerId="Windows Live" clId="Web-{40E7D19D-AEA2-6055-D5B4-44C5D4ED4B9A}" dt="2025-06-24T10:04:23.532" v="52"/>
          <ac:picMkLst>
            <pc:docMk/>
            <pc:sldMk cId="2406273178" sldId="256"/>
            <ac:picMk id="5" creationId="{D78CD117-3B08-C900-B0A4-BE2832A0BF38}"/>
          </ac:picMkLst>
        </pc:picChg>
        <pc:cxnChg chg="add">
          <ac:chgData name="Carlos Alberto Gongora" userId="7f82705fc05e1d56" providerId="Windows Live" clId="Web-{40E7D19D-AEA2-6055-D5B4-44C5D4ED4B9A}" dt="2025-06-24T10:04:23.532" v="52"/>
          <ac:cxnSpMkLst>
            <pc:docMk/>
            <pc:sldMk cId="2406273178" sldId="256"/>
            <ac:cxnSpMk id="18" creationId="{97CC2FE6-3AD0-4131-B4BC-1F4D65E25E13}"/>
          </ac:cxnSpMkLst>
        </pc:cxnChg>
      </pc:sldChg>
      <pc:sldChg chg="modSp new">
        <pc:chgData name="Carlos Alberto Gongora" userId="7f82705fc05e1d56" providerId="Windows Live" clId="Web-{40E7D19D-AEA2-6055-D5B4-44C5D4ED4B9A}" dt="2025-06-24T12:01:23.871" v="67" actId="20577"/>
        <pc:sldMkLst>
          <pc:docMk/>
          <pc:sldMk cId="2585152095" sldId="257"/>
        </pc:sldMkLst>
        <pc:spChg chg="mod">
          <ac:chgData name="Carlos Alberto Gongora" userId="7f82705fc05e1d56" providerId="Windows Live" clId="Web-{40E7D19D-AEA2-6055-D5B4-44C5D4ED4B9A}" dt="2025-06-24T12:01:23.871" v="67" actId="20577"/>
          <ac:spMkLst>
            <pc:docMk/>
            <pc:sldMk cId="2585152095" sldId="257"/>
            <ac:spMk id="2" creationId="{55EEEC45-3952-CD5A-56F1-EBF264496513}"/>
          </ac:spMkLst>
        </pc:spChg>
        <pc:spChg chg="mod">
          <ac:chgData name="Carlos Alberto Gongora" userId="7f82705fc05e1d56" providerId="Windows Live" clId="Web-{40E7D19D-AEA2-6055-D5B4-44C5D4ED4B9A}" dt="2025-06-24T12:01:18.730" v="66" actId="20577"/>
          <ac:spMkLst>
            <pc:docMk/>
            <pc:sldMk cId="2585152095" sldId="257"/>
            <ac:spMk id="3" creationId="{B388F111-3AB7-39A6-129B-B46649D7373C}"/>
          </ac:spMkLst>
        </pc:spChg>
      </pc:sldChg>
      <pc:sldMasterChg chg="del delSldLayout">
        <pc:chgData name="Carlos Alberto Gongora" userId="7f82705fc05e1d56" providerId="Windows Live" clId="Web-{40E7D19D-AEA2-6055-D5B4-44C5D4ED4B9A}" dt="2025-06-24T10:03:49.657" v="50"/>
        <pc:sldMasterMkLst>
          <pc:docMk/>
          <pc:sldMasterMk cId="2933118997" sldId="2147483648"/>
        </pc:sldMasterMkLst>
        <pc:sldLayoutChg chg="del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2933118997" sldId="2147483648"/>
            <pc:sldLayoutMk cId="2288191458" sldId="2147483649"/>
          </pc:sldLayoutMkLst>
        </pc:sldLayoutChg>
        <pc:sldLayoutChg chg="del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2933118997" sldId="2147483648"/>
            <pc:sldLayoutMk cId="3398174421" sldId="2147483650"/>
          </pc:sldLayoutMkLst>
        </pc:sldLayoutChg>
        <pc:sldLayoutChg chg="del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2933118997" sldId="2147483648"/>
            <pc:sldLayoutMk cId="2339700568" sldId="2147483651"/>
          </pc:sldLayoutMkLst>
        </pc:sldLayoutChg>
        <pc:sldLayoutChg chg="del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2933118997" sldId="2147483648"/>
            <pc:sldLayoutMk cId="979029867" sldId="2147483652"/>
          </pc:sldLayoutMkLst>
        </pc:sldLayoutChg>
        <pc:sldLayoutChg chg="del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2933118997" sldId="2147483648"/>
            <pc:sldLayoutMk cId="1752394269" sldId="2147483653"/>
          </pc:sldLayoutMkLst>
        </pc:sldLayoutChg>
        <pc:sldLayoutChg chg="del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2933118997" sldId="2147483648"/>
            <pc:sldLayoutMk cId="3630658609" sldId="2147483654"/>
          </pc:sldLayoutMkLst>
        </pc:sldLayoutChg>
        <pc:sldLayoutChg chg="del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2933118997" sldId="2147483648"/>
            <pc:sldLayoutMk cId="3682375612" sldId="2147483655"/>
          </pc:sldLayoutMkLst>
        </pc:sldLayoutChg>
        <pc:sldLayoutChg chg="del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2933118997" sldId="2147483648"/>
            <pc:sldLayoutMk cId="1360449816" sldId="2147483656"/>
          </pc:sldLayoutMkLst>
        </pc:sldLayoutChg>
        <pc:sldLayoutChg chg="del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2933118997" sldId="2147483648"/>
            <pc:sldLayoutMk cId="383603595" sldId="2147483657"/>
          </pc:sldLayoutMkLst>
        </pc:sldLayoutChg>
        <pc:sldLayoutChg chg="del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2933118997" sldId="2147483648"/>
            <pc:sldLayoutMk cId="541863252" sldId="2147483658"/>
          </pc:sldLayoutMkLst>
        </pc:sldLayoutChg>
        <pc:sldLayoutChg chg="del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addSldLayout">
        <pc:chgData name="Carlos Alberto Gongora" userId="7f82705fc05e1d56" providerId="Windows Live" clId="Web-{40E7D19D-AEA2-6055-D5B4-44C5D4ED4B9A}" dt="2025-06-24T10:03:49.657" v="50"/>
        <pc:sldMasterMkLst>
          <pc:docMk/>
          <pc:sldMasterMk cId="3633291474" sldId="2147483660"/>
        </pc:sldMasterMkLst>
        <pc:sldLayoutChg chg="add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3633291474" sldId="2147483660"/>
            <pc:sldLayoutMk cId="1149325306" sldId="2147483661"/>
          </pc:sldLayoutMkLst>
        </pc:sldLayoutChg>
        <pc:sldLayoutChg chg="add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3633291474" sldId="2147483660"/>
            <pc:sldLayoutMk cId="3473264841" sldId="2147483662"/>
          </pc:sldLayoutMkLst>
        </pc:sldLayoutChg>
        <pc:sldLayoutChg chg="add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3633291474" sldId="2147483660"/>
            <pc:sldLayoutMk cId="171619953" sldId="2147483663"/>
          </pc:sldLayoutMkLst>
        </pc:sldLayoutChg>
        <pc:sldLayoutChg chg="add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3633291474" sldId="2147483660"/>
            <pc:sldLayoutMk cId="1688841007" sldId="2147483664"/>
          </pc:sldLayoutMkLst>
        </pc:sldLayoutChg>
        <pc:sldLayoutChg chg="add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3633291474" sldId="2147483660"/>
            <pc:sldLayoutMk cId="2580008508" sldId="2147483665"/>
          </pc:sldLayoutMkLst>
        </pc:sldLayoutChg>
        <pc:sldLayoutChg chg="add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3633291474" sldId="2147483660"/>
            <pc:sldLayoutMk cId="3749626752" sldId="2147483666"/>
          </pc:sldLayoutMkLst>
        </pc:sldLayoutChg>
        <pc:sldLayoutChg chg="add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3633291474" sldId="2147483660"/>
            <pc:sldLayoutMk cId="126650573" sldId="2147483667"/>
          </pc:sldLayoutMkLst>
        </pc:sldLayoutChg>
        <pc:sldLayoutChg chg="add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3633291474" sldId="2147483660"/>
            <pc:sldLayoutMk cId="4226488431" sldId="2147483668"/>
          </pc:sldLayoutMkLst>
        </pc:sldLayoutChg>
        <pc:sldLayoutChg chg="add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3633291474" sldId="2147483660"/>
            <pc:sldLayoutMk cId="1046367091" sldId="2147483669"/>
          </pc:sldLayoutMkLst>
        </pc:sldLayoutChg>
        <pc:sldLayoutChg chg="add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3633291474" sldId="2147483660"/>
            <pc:sldLayoutMk cId="1067203528" sldId="2147483670"/>
          </pc:sldLayoutMkLst>
        </pc:sldLayoutChg>
        <pc:sldLayoutChg chg="add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3633291474" sldId="2147483660"/>
            <pc:sldLayoutMk cId="3730473836" sldId="2147483671"/>
          </pc:sldLayoutMkLst>
        </pc:sldLayoutChg>
      </pc:sldMasterChg>
    </pc:docChg>
  </pc:docChgLst>
  <pc:docChgLst>
    <pc:chgData name="Carlos Alberto Gongora" userId="7f82705fc05e1d56" providerId="Windows Live" clId="Web-{F199D5CC-652D-E5EA-83C8-968585067560}"/>
    <pc:docChg chg="addSld modSld">
      <pc:chgData name="Carlos Alberto Gongora" userId="7f82705fc05e1d56" providerId="Windows Live" clId="Web-{F199D5CC-652D-E5EA-83C8-968585067560}" dt="2025-06-24T15:23:26.301" v="106" actId="20577"/>
      <pc:docMkLst>
        <pc:docMk/>
      </pc:docMkLst>
      <pc:sldChg chg="modSp">
        <pc:chgData name="Carlos Alberto Gongora" userId="7f82705fc05e1d56" providerId="Windows Live" clId="Web-{F199D5CC-652D-E5EA-83C8-968585067560}" dt="2025-06-24T13:05:01.552" v="0" actId="20577"/>
        <pc:sldMkLst>
          <pc:docMk/>
          <pc:sldMk cId="2406273178" sldId="256"/>
        </pc:sldMkLst>
        <pc:spChg chg="mod">
          <ac:chgData name="Carlos Alberto Gongora" userId="7f82705fc05e1d56" providerId="Windows Live" clId="Web-{F199D5CC-652D-E5EA-83C8-968585067560}" dt="2025-06-24T13:05:01.552" v="0" actId="20577"/>
          <ac:spMkLst>
            <pc:docMk/>
            <pc:sldMk cId="2406273178" sldId="256"/>
            <ac:spMk id="3" creationId="{00000000-0000-0000-0000-000000000000}"/>
          </ac:spMkLst>
        </pc:spChg>
      </pc:sldChg>
      <pc:sldChg chg="addSp modSp mod setBg">
        <pc:chgData name="Carlos Alberto Gongora" userId="7f82705fc05e1d56" providerId="Windows Live" clId="Web-{F199D5CC-652D-E5EA-83C8-968585067560}" dt="2025-06-24T15:14:04.617" v="84" actId="1076"/>
        <pc:sldMkLst>
          <pc:docMk/>
          <pc:sldMk cId="2396640357" sldId="258"/>
        </pc:sldMkLst>
        <pc:spChg chg="mod">
          <ac:chgData name="Carlos Alberto Gongora" userId="7f82705fc05e1d56" providerId="Windows Live" clId="Web-{F199D5CC-652D-E5EA-83C8-968585067560}" dt="2025-06-24T13:07:49.371" v="7" actId="1076"/>
          <ac:spMkLst>
            <pc:docMk/>
            <pc:sldMk cId="2396640357" sldId="258"/>
            <ac:spMk id="2" creationId="{F74AB07D-6633-DDA2-2731-F25FD9C9FC04}"/>
          </ac:spMkLst>
        </pc:spChg>
        <pc:spChg chg="mod ord">
          <ac:chgData name="Carlos Alberto Gongora" userId="7f82705fc05e1d56" providerId="Windows Live" clId="Web-{F199D5CC-652D-E5EA-83C8-968585067560}" dt="2025-06-24T13:07:55.121" v="9" actId="1076"/>
          <ac:spMkLst>
            <pc:docMk/>
            <pc:sldMk cId="2396640357" sldId="258"/>
            <ac:spMk id="3" creationId="{69F13F29-1C17-D726-E9A5-80E6C5B2A681}"/>
          </ac:spMkLst>
        </pc:spChg>
        <pc:spChg chg="add">
          <ac:chgData name="Carlos Alberto Gongora" userId="7f82705fc05e1d56" providerId="Windows Live" clId="Web-{F199D5CC-652D-E5EA-83C8-968585067560}" dt="2025-06-24T13:07:12.417" v="2"/>
          <ac:spMkLst>
            <pc:docMk/>
            <pc:sldMk cId="2396640357" sldId="258"/>
            <ac:spMk id="9" creationId="{744CAA32-F237-419C-A2DD-43C28D920D3C}"/>
          </ac:spMkLst>
        </pc:spChg>
        <pc:picChg chg="add mod">
          <ac:chgData name="Carlos Alberto Gongora" userId="7f82705fc05e1d56" providerId="Windows Live" clId="Web-{F199D5CC-652D-E5EA-83C8-968585067560}" dt="2025-06-24T15:14:04.617" v="84" actId="1076"/>
          <ac:picMkLst>
            <pc:docMk/>
            <pc:sldMk cId="2396640357" sldId="258"/>
            <ac:picMk id="4" creationId="{F683EA0C-3EA9-722B-37CE-A113C34F2608}"/>
          </ac:picMkLst>
        </pc:picChg>
        <pc:cxnChg chg="add">
          <ac:chgData name="Carlos Alberto Gongora" userId="7f82705fc05e1d56" providerId="Windows Live" clId="Web-{F199D5CC-652D-E5EA-83C8-968585067560}" dt="2025-06-24T13:07:12.417" v="2"/>
          <ac:cxnSpMkLst>
            <pc:docMk/>
            <pc:sldMk cId="2396640357" sldId="258"/>
            <ac:cxnSpMk id="11" creationId="{02C7985C-B0C3-CC50-E86A-B5EBA40E01DF}"/>
          </ac:cxnSpMkLst>
        </pc:cxnChg>
      </pc:sldChg>
      <pc:sldChg chg="addSp modSp new mod setBg">
        <pc:chgData name="Carlos Alberto Gongora" userId="7f82705fc05e1d56" providerId="Windows Live" clId="Web-{F199D5CC-652D-E5EA-83C8-968585067560}" dt="2025-06-24T15:13:22.754" v="82" actId="1076"/>
        <pc:sldMkLst>
          <pc:docMk/>
          <pc:sldMk cId="1004262275" sldId="259"/>
        </pc:sldMkLst>
        <pc:spChg chg="mod">
          <ac:chgData name="Carlos Alberto Gongora" userId="7f82705fc05e1d56" providerId="Windows Live" clId="Web-{F199D5CC-652D-E5EA-83C8-968585067560}" dt="2025-06-24T13:30:04.110" v="24"/>
          <ac:spMkLst>
            <pc:docMk/>
            <pc:sldMk cId="1004262275" sldId="259"/>
            <ac:spMk id="2" creationId="{DBC81850-C133-678E-29D9-DA1333311145}"/>
          </ac:spMkLst>
        </pc:spChg>
        <pc:spChg chg="mod ord">
          <ac:chgData name="Carlos Alberto Gongora" userId="7f82705fc05e1d56" providerId="Windows Live" clId="Web-{F199D5CC-652D-E5EA-83C8-968585067560}" dt="2025-06-24T13:31:10.584" v="27" actId="20577"/>
          <ac:spMkLst>
            <pc:docMk/>
            <pc:sldMk cId="1004262275" sldId="259"/>
            <ac:spMk id="3" creationId="{23717BCB-A75F-CEFA-8E1D-58DF0D28191E}"/>
          </ac:spMkLst>
        </pc:spChg>
        <pc:spChg chg="add">
          <ac:chgData name="Carlos Alberto Gongora" userId="7f82705fc05e1d56" providerId="Windows Live" clId="Web-{F199D5CC-652D-E5EA-83C8-968585067560}" dt="2025-06-24T13:30:04.110" v="24"/>
          <ac:spMkLst>
            <pc:docMk/>
            <pc:sldMk cId="1004262275" sldId="259"/>
            <ac:spMk id="9" creationId="{DBDA151C-5770-45E4-AAFF-59E7F403866D}"/>
          </ac:spMkLst>
        </pc:spChg>
        <pc:picChg chg="add mod">
          <ac:chgData name="Carlos Alberto Gongora" userId="7f82705fc05e1d56" providerId="Windows Live" clId="Web-{F199D5CC-652D-E5EA-83C8-968585067560}" dt="2025-06-24T15:13:22.754" v="82" actId="1076"/>
          <ac:picMkLst>
            <pc:docMk/>
            <pc:sldMk cId="1004262275" sldId="259"/>
            <ac:picMk id="4" creationId="{4332162F-BA28-7074-8392-98BEDE8172A5}"/>
          </ac:picMkLst>
        </pc:picChg>
        <pc:cxnChg chg="add">
          <ac:chgData name="Carlos Alberto Gongora" userId="7f82705fc05e1d56" providerId="Windows Live" clId="Web-{F199D5CC-652D-E5EA-83C8-968585067560}" dt="2025-06-24T13:30:04.110" v="24"/>
          <ac:cxnSpMkLst>
            <pc:docMk/>
            <pc:sldMk cId="1004262275" sldId="259"/>
            <ac:cxnSpMk id="11" creationId="{2EA0F4A6-3CC9-C9E2-BA02-58FA29F7DD8E}"/>
          </ac:cxnSpMkLst>
        </pc:cxnChg>
      </pc:sldChg>
      <pc:sldChg chg="addSp modSp new mod setBg">
        <pc:chgData name="Carlos Alberto Gongora" userId="7f82705fc05e1d56" providerId="Windows Live" clId="Web-{F199D5CC-652D-E5EA-83C8-968585067560}" dt="2025-06-24T15:13:01.221" v="80" actId="1076"/>
        <pc:sldMkLst>
          <pc:docMk/>
          <pc:sldMk cId="4258532950" sldId="260"/>
        </pc:sldMkLst>
        <pc:spChg chg="mod">
          <ac:chgData name="Carlos Alberto Gongora" userId="7f82705fc05e1d56" providerId="Windows Live" clId="Web-{F199D5CC-652D-E5EA-83C8-968585067560}" dt="2025-06-24T15:12:48.658" v="77" actId="1076"/>
          <ac:spMkLst>
            <pc:docMk/>
            <pc:sldMk cId="4258532950" sldId="260"/>
            <ac:spMk id="2" creationId="{C7FD9910-0D8A-A77F-4E81-705D106025C8}"/>
          </ac:spMkLst>
        </pc:spChg>
        <pc:spChg chg="mod ord">
          <ac:chgData name="Carlos Alberto Gongora" userId="7f82705fc05e1d56" providerId="Windows Live" clId="Web-{F199D5CC-652D-E5EA-83C8-968585067560}" dt="2025-06-24T15:12:52.018" v="78" actId="1076"/>
          <ac:spMkLst>
            <pc:docMk/>
            <pc:sldMk cId="4258532950" sldId="260"/>
            <ac:spMk id="3" creationId="{D2BAF4E7-131B-0A79-2387-2B2C903A1715}"/>
          </ac:spMkLst>
        </pc:spChg>
        <pc:spChg chg="add">
          <ac:chgData name="Carlos Alberto Gongora" userId="7f82705fc05e1d56" providerId="Windows Live" clId="Web-{F199D5CC-652D-E5EA-83C8-968585067560}" dt="2025-06-24T14:58:59.610" v="36"/>
          <ac:spMkLst>
            <pc:docMk/>
            <pc:sldMk cId="4258532950" sldId="260"/>
            <ac:spMk id="9" creationId="{744CAA32-F237-419C-A2DD-43C28D920D3C}"/>
          </ac:spMkLst>
        </pc:spChg>
        <pc:picChg chg="add mod">
          <ac:chgData name="Carlos Alberto Gongora" userId="7f82705fc05e1d56" providerId="Windows Live" clId="Web-{F199D5CC-652D-E5EA-83C8-968585067560}" dt="2025-06-24T15:13:01.221" v="80" actId="1076"/>
          <ac:picMkLst>
            <pc:docMk/>
            <pc:sldMk cId="4258532950" sldId="260"/>
            <ac:picMk id="4" creationId="{8FC1B9AA-B2E9-30A0-5B04-4F58DCE00F92}"/>
          </ac:picMkLst>
        </pc:picChg>
        <pc:cxnChg chg="add">
          <ac:chgData name="Carlos Alberto Gongora" userId="7f82705fc05e1d56" providerId="Windows Live" clId="Web-{F199D5CC-652D-E5EA-83C8-968585067560}" dt="2025-06-24T14:58:59.610" v="36"/>
          <ac:cxnSpMkLst>
            <pc:docMk/>
            <pc:sldMk cId="4258532950" sldId="260"/>
            <ac:cxnSpMk id="11" creationId="{691422F5-4221-4812-AFD9-5479C6D60AD9}"/>
          </ac:cxnSpMkLst>
        </pc:cxnChg>
      </pc:sldChg>
      <pc:sldChg chg="addSp modSp new mod setBg">
        <pc:chgData name="Carlos Alberto Gongora" userId="7f82705fc05e1d56" providerId="Windows Live" clId="Web-{F199D5CC-652D-E5EA-83C8-968585067560}" dt="2025-06-24T15:05:55.548" v="58" actId="1076"/>
        <pc:sldMkLst>
          <pc:docMk/>
          <pc:sldMk cId="2279094744" sldId="261"/>
        </pc:sldMkLst>
        <pc:spChg chg="mod">
          <ac:chgData name="Carlos Alberto Gongora" userId="7f82705fc05e1d56" providerId="Windows Live" clId="Web-{F199D5CC-652D-E5EA-83C8-968585067560}" dt="2025-06-24T15:05:04.653" v="51" actId="1076"/>
          <ac:spMkLst>
            <pc:docMk/>
            <pc:sldMk cId="2279094744" sldId="261"/>
            <ac:spMk id="2" creationId="{70C506C4-EDFD-2BFE-F68B-7ACAA94FA215}"/>
          </ac:spMkLst>
        </pc:spChg>
        <pc:spChg chg="mod ord">
          <ac:chgData name="Carlos Alberto Gongora" userId="7f82705fc05e1d56" providerId="Windows Live" clId="Web-{F199D5CC-652D-E5EA-83C8-968585067560}" dt="2025-06-24T15:05:08.638" v="52" actId="1076"/>
          <ac:spMkLst>
            <pc:docMk/>
            <pc:sldMk cId="2279094744" sldId="261"/>
            <ac:spMk id="3" creationId="{2EF4AEC5-DD01-D0AC-A42C-5F3BEE839850}"/>
          </ac:spMkLst>
        </pc:spChg>
        <pc:spChg chg="add">
          <ac:chgData name="Carlos Alberto Gongora" userId="7f82705fc05e1d56" providerId="Windows Live" clId="Web-{F199D5CC-652D-E5EA-83C8-968585067560}" dt="2025-06-24T15:04:20.775" v="47"/>
          <ac:spMkLst>
            <pc:docMk/>
            <pc:sldMk cId="2279094744" sldId="261"/>
            <ac:spMk id="9" creationId="{744CAA32-F237-419C-A2DD-43C28D920D3C}"/>
          </ac:spMkLst>
        </pc:spChg>
        <pc:picChg chg="add mod">
          <ac:chgData name="Carlos Alberto Gongora" userId="7f82705fc05e1d56" providerId="Windows Live" clId="Web-{F199D5CC-652D-E5EA-83C8-968585067560}" dt="2025-06-24T15:05:55.548" v="58" actId="1076"/>
          <ac:picMkLst>
            <pc:docMk/>
            <pc:sldMk cId="2279094744" sldId="261"/>
            <ac:picMk id="4" creationId="{12EE7C47-8CC8-68F2-9568-F7572D37CCE4}"/>
          </ac:picMkLst>
        </pc:picChg>
        <pc:cxnChg chg="add">
          <ac:chgData name="Carlos Alberto Gongora" userId="7f82705fc05e1d56" providerId="Windows Live" clId="Web-{F199D5CC-652D-E5EA-83C8-968585067560}" dt="2025-06-24T15:04:20.775" v="47"/>
          <ac:cxnSpMkLst>
            <pc:docMk/>
            <pc:sldMk cId="2279094744" sldId="261"/>
            <ac:cxnSpMk id="11" creationId="{02C7985C-B0C3-CC50-E86A-B5EBA40E01DF}"/>
          </ac:cxnSpMkLst>
        </pc:cxnChg>
      </pc:sldChg>
      <pc:sldChg chg="addSp delSp modSp new mod setBg">
        <pc:chgData name="Carlos Alberto Gongora" userId="7f82705fc05e1d56" providerId="Windows Live" clId="Web-{F199D5CC-652D-E5EA-83C8-968585067560}" dt="2025-06-24T15:23:26.301" v="106" actId="20577"/>
        <pc:sldMkLst>
          <pc:docMk/>
          <pc:sldMk cId="137899823" sldId="262"/>
        </pc:sldMkLst>
        <pc:spChg chg="mod">
          <ac:chgData name="Carlos Alberto Gongora" userId="7f82705fc05e1d56" providerId="Windows Live" clId="Web-{F199D5CC-652D-E5EA-83C8-968585067560}" dt="2025-06-24T15:22:48.251" v="85" actId="20577"/>
          <ac:spMkLst>
            <pc:docMk/>
            <pc:sldMk cId="137899823" sldId="262"/>
            <ac:spMk id="2" creationId="{C54D60BB-624B-4A8F-E087-64EAD3857AA9}"/>
          </ac:spMkLst>
        </pc:spChg>
        <pc:spChg chg="mod">
          <ac:chgData name="Carlos Alberto Gongora" userId="7f82705fc05e1d56" providerId="Windows Live" clId="Web-{F199D5CC-652D-E5EA-83C8-968585067560}" dt="2025-06-24T15:11:41.371" v="74" actId="20577"/>
          <ac:spMkLst>
            <pc:docMk/>
            <pc:sldMk cId="137899823" sldId="262"/>
            <ac:spMk id="3" creationId="{81D0F60D-8173-4648-8E09-0AB1D011F681}"/>
          </ac:spMkLst>
        </pc:spChg>
        <pc:spChg chg="add mod">
          <ac:chgData name="Carlos Alberto Gongora" userId="7f82705fc05e1d56" providerId="Windows Live" clId="Web-{F199D5CC-652D-E5EA-83C8-968585067560}" dt="2025-06-24T15:23:26.301" v="106" actId="20577"/>
          <ac:spMkLst>
            <pc:docMk/>
            <pc:sldMk cId="137899823" sldId="262"/>
            <ac:spMk id="6" creationId="{F4BBFB70-845A-E2AC-4D76-7D2BF62CC373}"/>
          </ac:spMkLst>
        </pc:spChg>
        <pc:spChg chg="add del">
          <ac:chgData name="Carlos Alberto Gongora" userId="7f82705fc05e1d56" providerId="Windows Live" clId="Web-{F199D5CC-652D-E5EA-83C8-968585067560}" dt="2025-06-24T15:10:33.022" v="69"/>
          <ac:spMkLst>
            <pc:docMk/>
            <pc:sldMk cId="137899823" sldId="262"/>
            <ac:spMk id="9" creationId="{744CAA32-F237-419C-A2DD-43C28D920D3C}"/>
          </ac:spMkLst>
        </pc:spChg>
        <pc:spChg chg="add">
          <ac:chgData name="Carlos Alberto Gongora" userId="7f82705fc05e1d56" providerId="Windows Live" clId="Web-{F199D5CC-652D-E5EA-83C8-968585067560}" dt="2025-06-24T15:11:22.839" v="72"/>
          <ac:spMkLst>
            <pc:docMk/>
            <pc:sldMk cId="137899823" sldId="262"/>
            <ac:spMk id="10" creationId="{744CAA32-F237-419C-A2DD-43C28D920D3C}"/>
          </ac:spMkLst>
        </pc:spChg>
        <pc:picChg chg="add del mod">
          <ac:chgData name="Carlos Alberto Gongora" userId="7f82705fc05e1d56" providerId="Windows Live" clId="Web-{F199D5CC-652D-E5EA-83C8-968585067560}" dt="2025-06-24T15:10:37.866" v="70"/>
          <ac:picMkLst>
            <pc:docMk/>
            <pc:sldMk cId="137899823" sldId="262"/>
            <ac:picMk id="4" creationId="{485B0D8F-FCC4-7CA1-C7DF-E3099F75E08D}"/>
          </ac:picMkLst>
        </pc:picChg>
        <pc:picChg chg="add mod">
          <ac:chgData name="Carlos Alberto Gongora" userId="7f82705fc05e1d56" providerId="Windows Live" clId="Web-{F199D5CC-652D-E5EA-83C8-968585067560}" dt="2025-06-24T15:11:22.839" v="72"/>
          <ac:picMkLst>
            <pc:docMk/>
            <pc:sldMk cId="137899823" sldId="262"/>
            <ac:picMk id="5" creationId="{E6619AD6-F95B-CA22-2521-370166F8BD39}"/>
          </ac:picMkLst>
        </pc:picChg>
        <pc:cxnChg chg="add del">
          <ac:chgData name="Carlos Alberto Gongora" userId="7f82705fc05e1d56" providerId="Windows Live" clId="Web-{F199D5CC-652D-E5EA-83C8-968585067560}" dt="2025-06-24T15:10:33.022" v="69"/>
          <ac:cxnSpMkLst>
            <pc:docMk/>
            <pc:sldMk cId="137899823" sldId="262"/>
            <ac:cxnSpMk id="11" creationId="{753FE100-D0AB-4AE2-824B-60CFA31EC6A2}"/>
          </ac:cxnSpMkLst>
        </pc:cxnChg>
        <pc:cxnChg chg="add">
          <ac:chgData name="Carlos Alberto Gongora" userId="7f82705fc05e1d56" providerId="Windows Live" clId="Web-{F199D5CC-652D-E5EA-83C8-968585067560}" dt="2025-06-24T15:11:22.839" v="72"/>
          <ac:cxnSpMkLst>
            <pc:docMk/>
            <pc:sldMk cId="137899823" sldId="262"/>
            <ac:cxnSpMk id="12" creationId="{92025DBA-8780-9CA0-2826-FF6E3BD1A0C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25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0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47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6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1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4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0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26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8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67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291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a reserva natural de Bahía Lapataia en el Parque Nacional Tierra del Fuego.">
            <a:extLst>
              <a:ext uri="{FF2B5EF4-FFF2-40B4-BE49-F238E27FC236}">
                <a16:creationId xmlns:a16="http://schemas.microsoft.com/office/drawing/2014/main" id="{D78CD117-3B08-C900-B0A4-BE2832A0BF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42" r="16807" b="-1"/>
          <a:stretch>
            <a:fillRect/>
          </a:stretch>
        </p:blipFill>
        <p:spPr>
          <a:xfrm>
            <a:off x="20" y="10"/>
            <a:ext cx="12187332" cy="68579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8B2ECD5-47B1-47AD-AC9D-045064631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89663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0080" y="914400"/>
            <a:ext cx="4659086" cy="342786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4700">
                <a:solidFill>
                  <a:srgbClr val="FFFFFF"/>
                </a:solidFill>
                <a:ea typeface="+mj-lt"/>
                <a:cs typeface="+mj-lt"/>
              </a:rPr>
              <a:t>Sistema Experto de Senderismo y Turismo en Tierra del Fuego</a:t>
            </a:r>
            <a:endParaRPr lang="es-ES" sz="4700">
              <a:solidFill>
                <a:srgbClr val="FFFFFF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40080" y="5253051"/>
            <a:ext cx="5048972" cy="81292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s-ES" sz="1000" dirty="0">
                <a:solidFill>
                  <a:srgbClr val="FFFFFF"/>
                </a:solidFill>
                <a:ea typeface="+mn-lt"/>
                <a:cs typeface="+mn-lt"/>
              </a:rPr>
              <a:t>Profesor: Martin </a:t>
            </a:r>
            <a:r>
              <a:rPr lang="es-ES" sz="1000" err="1">
                <a:solidFill>
                  <a:srgbClr val="FFFFFF"/>
                </a:solidFill>
                <a:ea typeface="+mn-lt"/>
                <a:cs typeface="+mn-lt"/>
              </a:rPr>
              <a:t>Mirabete</a:t>
            </a:r>
            <a:endParaRPr lang="es-ES" sz="1000" err="1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es-ES" sz="1000" dirty="0">
                <a:solidFill>
                  <a:srgbClr val="FFFFFF"/>
                </a:solidFill>
                <a:ea typeface="+mn-lt"/>
                <a:cs typeface="+mn-lt"/>
              </a:rPr>
              <a:t>Alumno: Carlos A. </a:t>
            </a:r>
            <a:r>
              <a:rPr lang="es-ES" sz="1000" dirty="0" err="1">
                <a:solidFill>
                  <a:srgbClr val="FFFFFF"/>
                </a:solidFill>
                <a:ea typeface="+mn-lt"/>
                <a:cs typeface="+mn-lt"/>
              </a:rPr>
              <a:t>Gongora</a:t>
            </a:r>
            <a:endParaRPr lang="es-ES" sz="1000" dirty="0" err="1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es-ES" sz="1000" dirty="0">
                <a:solidFill>
                  <a:srgbClr val="FFFFFF"/>
                </a:solidFill>
                <a:ea typeface="+mn-lt"/>
                <a:cs typeface="+mn-lt"/>
              </a:rPr>
              <a:t>Instituto Politécnico Malvinas Argentinas</a:t>
            </a:r>
            <a:endParaRPr lang="es-ES" sz="1000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Mapa&#10;&#10;El contenido generado por IA puede ser incorrecto.">
            <a:extLst>
              <a:ext uri="{FF2B5EF4-FFF2-40B4-BE49-F238E27FC236}">
                <a16:creationId xmlns:a16="http://schemas.microsoft.com/office/drawing/2014/main" id="{5005AD34-AD6A-781D-D050-09A37C143C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52" r="31252"/>
          <a:stretch>
            <a:fillRect/>
          </a:stretch>
        </p:blipFill>
        <p:spPr>
          <a:xfrm>
            <a:off x="6895107" y="-292275"/>
            <a:ext cx="4388756" cy="6857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EEC45-3952-CD5A-56F1-EBF264496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anchor="t">
            <a:normAutofit/>
          </a:bodyPr>
          <a:lstStyle/>
          <a:p>
            <a:r>
              <a:rPr lang="es-ES" sz="3600">
                <a:ea typeface="+mj-lt"/>
                <a:cs typeface="+mj-lt"/>
              </a:rPr>
              <a:t>El Problema</a:t>
            </a:r>
            <a:endParaRPr lang="es-E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8F111-3AB7-39A6-129B-B46649D73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176036"/>
            <a:ext cx="4269058" cy="40356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b="1" i="1" dirty="0">
                <a:ea typeface="+mn-lt"/>
                <a:cs typeface="+mn-lt"/>
              </a:rPr>
              <a:t>“Tierra del Fuego es un destino turístico con mucha riqueza natural y cultural, pero la información disponible está fragmentada y poco personalizada, dificultando la planificación inteligente de actividades.”</a:t>
            </a:r>
            <a:endParaRPr lang="es-ES" b="1" i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7F8589-C495-4C4A-00E4-BA1D7199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45" r="10351" b="2"/>
          <a:stretch>
            <a:fillRect/>
          </a:stretch>
        </p:blipFill>
        <p:spPr>
          <a:xfrm>
            <a:off x="5023949" y="684755"/>
            <a:ext cx="6520872" cy="53535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152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4AB07D-6633-DDA2-2731-F25FD9C9F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534551"/>
            <a:ext cx="2811879" cy="854549"/>
          </a:xfrm>
        </p:spPr>
        <p:txBody>
          <a:bodyPr anchor="b">
            <a:normAutofit/>
          </a:bodyPr>
          <a:lstStyle/>
          <a:p>
            <a:r>
              <a:rPr lang="es-ES" dirty="0">
                <a:ea typeface="+mj-lt"/>
                <a:cs typeface="+mj-lt"/>
              </a:rPr>
              <a:t>La Solución</a:t>
            </a:r>
            <a:endParaRPr lang="es-ES" dirty="0"/>
          </a:p>
        </p:txBody>
      </p:sp>
      <p:pic>
        <p:nvPicPr>
          <p:cNvPr id="4" name="Imagen 3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F683EA0C-3EA9-722B-37CE-A113C34F26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83" r="8559" b="-1"/>
          <a:stretch>
            <a:fillRect/>
          </a:stretch>
        </p:blipFill>
        <p:spPr>
          <a:xfrm>
            <a:off x="20" y="514832"/>
            <a:ext cx="8229580" cy="5820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13F29-1C17-D726-E9A5-80E6C5B2A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128" y="2251338"/>
            <a:ext cx="2811880" cy="34099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1900" b="1" i="1" dirty="0">
                <a:ea typeface="+mn-lt"/>
                <a:cs typeface="+mn-lt"/>
              </a:rPr>
              <a:t>“El Sistema Experto organiza y recomienda actividades según las preferencias del usuario. Centraliza datos sobre senderos, museos, pesca deportiva y más, con acceso fácil desde la web.”</a:t>
            </a:r>
            <a:endParaRPr lang="es-ES" sz="1900" b="1" i="1"/>
          </a:p>
        </p:txBody>
      </p:sp>
    </p:spTree>
    <p:extLst>
      <p:ext uri="{BB962C8B-B14F-4D97-AF65-F5344CB8AC3E}">
        <p14:creationId xmlns:p14="http://schemas.microsoft.com/office/powerpoint/2010/main" val="2396640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81850-C133-678E-29D9-DA1333311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s-ES">
                <a:ea typeface="+mj-lt"/>
                <a:cs typeface="+mj-lt"/>
              </a:rPr>
              <a:t>Arquitectura del Sistema</a:t>
            </a:r>
            <a:endParaRPr lang="es-ES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4332162F-BA28-7074-8392-98BEDE817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79" y="1890945"/>
            <a:ext cx="5633646" cy="37604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17BCB-A75F-CEFA-8E1D-58DF0D281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b="1" dirty="0" err="1">
                <a:ea typeface="+mn-lt"/>
                <a:cs typeface="+mn-lt"/>
              </a:rPr>
              <a:t>Frontend</a:t>
            </a:r>
            <a:r>
              <a:rPr lang="es-ES" b="1" dirty="0">
                <a:ea typeface="+mn-lt"/>
                <a:cs typeface="+mn-lt"/>
              </a:rPr>
              <a:t>: </a:t>
            </a:r>
            <a:r>
              <a:rPr lang="es-ES" b="1" i="1" dirty="0" err="1">
                <a:ea typeface="+mn-lt"/>
                <a:cs typeface="+mn-lt"/>
              </a:rPr>
              <a:t>React</a:t>
            </a:r>
            <a:r>
              <a:rPr lang="es-ES" b="1" i="1" dirty="0">
                <a:ea typeface="+mn-lt"/>
                <a:cs typeface="+mn-lt"/>
              </a:rPr>
              <a:t> – Interfaz intuitiva.</a:t>
            </a:r>
            <a:endParaRPr lang="es-ES" b="1" i="1"/>
          </a:p>
          <a:p>
            <a:r>
              <a:rPr lang="es-ES" b="1" dirty="0" err="1">
                <a:ea typeface="+mn-lt"/>
                <a:cs typeface="+mn-lt"/>
              </a:rPr>
              <a:t>Backend</a:t>
            </a:r>
            <a:r>
              <a:rPr lang="es-ES" b="1">
                <a:ea typeface="+mn-lt"/>
                <a:cs typeface="+mn-lt"/>
              </a:rPr>
              <a:t>:</a:t>
            </a:r>
            <a:r>
              <a:rPr lang="es-ES" b="1" dirty="0">
                <a:ea typeface="+mn-lt"/>
                <a:cs typeface="+mn-lt"/>
              </a:rPr>
              <a:t> </a:t>
            </a:r>
            <a:r>
              <a:rPr lang="es-ES" b="1" i="1" dirty="0" err="1">
                <a:ea typeface="+mn-lt"/>
                <a:cs typeface="+mn-lt"/>
              </a:rPr>
              <a:t>FastAPI</a:t>
            </a:r>
            <a:r>
              <a:rPr lang="es-ES" b="1" i="1">
                <a:ea typeface="+mn-lt"/>
                <a:cs typeface="+mn-lt"/>
              </a:rPr>
              <a:t> – Motor lógico y de inferencia.</a:t>
            </a:r>
            <a:endParaRPr lang="es-ES" b="1" i="1"/>
          </a:p>
          <a:p>
            <a:r>
              <a:rPr lang="es-ES" b="1" dirty="0">
                <a:ea typeface="+mn-lt"/>
                <a:cs typeface="+mn-lt"/>
              </a:rPr>
              <a:t>Base de Conocimiento: </a:t>
            </a:r>
            <a:r>
              <a:rPr lang="es-ES" b="1" i="1" dirty="0">
                <a:ea typeface="+mn-lt"/>
                <a:cs typeface="+mn-lt"/>
              </a:rPr>
              <a:t>JSON – Datos estructurados y mantenibles.</a:t>
            </a:r>
            <a:endParaRPr lang="es-ES" b="1" i="1"/>
          </a:p>
          <a:p>
            <a:r>
              <a:rPr lang="es-ES" b="1" dirty="0">
                <a:ea typeface="+mn-lt"/>
                <a:cs typeface="+mn-lt"/>
              </a:rPr>
              <a:t>Modelo de Inferencia: </a:t>
            </a:r>
            <a:r>
              <a:rPr lang="es-ES" b="1" i="1" dirty="0">
                <a:ea typeface="+mn-lt"/>
                <a:cs typeface="+mn-lt"/>
              </a:rPr>
              <a:t>Reglas y árbol de decisión implícito.</a:t>
            </a:r>
            <a:endParaRPr lang="es-ES" b="1" i="1"/>
          </a:p>
          <a:p>
            <a:endParaRPr lang="es-E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26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D9910-0D8A-A77F-4E81-705D10602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9972" y="1329847"/>
            <a:ext cx="6034187" cy="1097280"/>
          </a:xfrm>
        </p:spPr>
        <p:txBody>
          <a:bodyPr>
            <a:normAutofit/>
          </a:bodyPr>
          <a:lstStyle/>
          <a:p>
            <a:r>
              <a:rPr lang="es-ES">
                <a:ea typeface="+mj-lt"/>
                <a:cs typeface="+mj-lt"/>
              </a:rPr>
              <a:t>Lógica Experta</a:t>
            </a:r>
            <a:endParaRPr lang="es-ES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8FC1B9AA-B2E9-30A0-5B04-4F58DCE0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61" r="-2" b="804"/>
          <a:stretch>
            <a:fillRect/>
          </a:stretch>
        </p:blipFill>
        <p:spPr>
          <a:xfrm>
            <a:off x="615883" y="-240072"/>
            <a:ext cx="4857871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AF4E7-131B-0A79-2387-2B2C903A1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9972" y="2612359"/>
            <a:ext cx="6034187" cy="36646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b="1" dirty="0">
                <a:ea typeface="+mn-lt"/>
                <a:cs typeface="+mn-lt"/>
              </a:rPr>
              <a:t>“El sistema toma decisiones con reglas lógicas del tipo IF-THEN, evaluando filtros como dificultad, ubicación, estación o fecha. Así recomienda senderos adecuados y medidas de seguridad.”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258532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506C4-EDFD-2BFE-F68B-7ACAA94FA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-2154"/>
            <a:ext cx="2811879" cy="1807048"/>
          </a:xfrm>
        </p:spPr>
        <p:txBody>
          <a:bodyPr anchor="b">
            <a:normAutofit/>
          </a:bodyPr>
          <a:lstStyle/>
          <a:p>
            <a:r>
              <a:rPr lang="es-ES" sz="3300">
                <a:ea typeface="+mj-lt"/>
                <a:cs typeface="+mj-lt"/>
              </a:rPr>
              <a:t>Demostración Visual</a:t>
            </a:r>
            <a:endParaRPr lang="es-ES" sz="3300"/>
          </a:p>
        </p:txBody>
      </p:sp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12EE7C47-8CC8-68F2-9568-F7572D37CC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20"/>
          <a:stretch>
            <a:fillRect/>
          </a:stretch>
        </p:blipFill>
        <p:spPr>
          <a:xfrm>
            <a:off x="20" y="410449"/>
            <a:ext cx="8229580" cy="5820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4AEC5-DD01-D0AC-A42C-5F3BEE839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128" y="1743090"/>
            <a:ext cx="2811880" cy="34099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dirty="0">
                <a:ea typeface="+mn-lt"/>
                <a:cs typeface="+mn-lt"/>
              </a:rPr>
              <a:t>“Ejemplo: Seleccionamos dificultad = ‘Media’ y estación = ‘Verano’. El sistema muestra senderos compatibles y sus recomendaciones de seguridad.”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9094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D60BB-624B-4A8F-E087-64EAD3857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anchor="t">
            <a:normAutofit/>
          </a:bodyPr>
          <a:lstStyle/>
          <a:p>
            <a:r>
              <a:rPr lang="es-ES" sz="3600" dirty="0">
                <a:ea typeface="+mj-lt"/>
                <a:cs typeface="+mj-lt"/>
              </a:rPr>
              <a:t>Futuro </a:t>
            </a:r>
            <a:endParaRPr lang="es-E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0F60D-8173-4648-8E09-0AB1D011F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176036"/>
            <a:ext cx="4261104" cy="4121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b="1" i="1" dirty="0">
                <a:ea typeface="+mn-lt"/>
                <a:cs typeface="+mn-lt"/>
              </a:rPr>
              <a:t>“El sistema puede crecer integrando nuevas actividades como gastronomía o turismo histórico. También se podría vincular con </a:t>
            </a:r>
            <a:r>
              <a:rPr lang="es-ES" b="1" i="1" err="1">
                <a:ea typeface="+mn-lt"/>
                <a:cs typeface="+mn-lt"/>
              </a:rPr>
              <a:t>chatbots</a:t>
            </a:r>
            <a:r>
              <a:rPr lang="es-ES" b="1" i="1" dirty="0">
                <a:ea typeface="+mn-lt"/>
                <a:cs typeface="+mn-lt"/>
              </a:rPr>
              <a:t>, geolocalización o apps móviles.”</a:t>
            </a:r>
            <a:endParaRPr lang="es-ES" b="1" i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619AD6-F95B-CA22-2521-370166F8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25" r="-1" b="7575"/>
          <a:stretch>
            <a:fillRect/>
          </a:stretch>
        </p:blipFill>
        <p:spPr>
          <a:xfrm>
            <a:off x="5671128" y="914399"/>
            <a:ext cx="6520872" cy="535352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4BBFB70-845A-E2AC-4D76-7D2BF62CC373}"/>
              </a:ext>
            </a:extLst>
          </p:cNvPr>
          <p:cNvSpPr txBox="1"/>
          <p:nvPr/>
        </p:nvSpPr>
        <p:spPr>
          <a:xfrm>
            <a:off x="699369" y="4739014"/>
            <a:ext cx="4572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Agradecimientos: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89982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DashVTI</vt:lpstr>
      <vt:lpstr>Sistema Experto de Senderismo y Turismo en Tierra del Fuego</vt:lpstr>
      <vt:lpstr>El Problema</vt:lpstr>
      <vt:lpstr>La Solución</vt:lpstr>
      <vt:lpstr>Arquitectura del Sistema</vt:lpstr>
      <vt:lpstr>Lógica Experta</vt:lpstr>
      <vt:lpstr>Demostración Visual</vt:lpstr>
      <vt:lpstr>Futuro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158</cp:revision>
  <dcterms:created xsi:type="dcterms:W3CDTF">2025-06-24T09:59:24Z</dcterms:created>
  <dcterms:modified xsi:type="dcterms:W3CDTF">2025-06-24T15:23:29Z</dcterms:modified>
</cp:coreProperties>
</file>